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AB3046C-EBE2-4705-A1BD-0AB494DA9CF7}" type="datetimeFigureOut">
              <a:rPr lang="nl-NL" smtClean="0"/>
              <a:t>13-11-2015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F51A917-F265-4E3B-BF7B-3D54282243E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QkULC1bXz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Voortplanting les </a:t>
            </a:r>
            <a:r>
              <a:rPr lang="nl-NL" dirty="0"/>
              <a:t>4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Zwangerschap en geboorte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66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uitdrijving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Persweeën</a:t>
            </a:r>
          </a:p>
          <a:p>
            <a:r>
              <a:rPr lang="nl-NL" dirty="0" smtClean="0"/>
              <a:t>Hoofdje wordt door het geboortekanaal geduwd</a:t>
            </a:r>
          </a:p>
          <a:p>
            <a:r>
              <a:rPr lang="nl-NL" dirty="0" smtClean="0"/>
              <a:t>Liggingen:</a:t>
            </a:r>
          </a:p>
          <a:p>
            <a:pPr lvl="2"/>
            <a:r>
              <a:rPr lang="nl-NL" dirty="0"/>
              <a:t>Stuitligging</a:t>
            </a:r>
          </a:p>
          <a:p>
            <a:pPr lvl="2"/>
            <a:r>
              <a:rPr lang="nl-NL" dirty="0"/>
              <a:t>Dwarsligging</a:t>
            </a:r>
          </a:p>
          <a:p>
            <a:r>
              <a:rPr lang="nl-NL" dirty="0" smtClean="0"/>
              <a:t>Uitdrijving kan enkele minuten tot 2 uur duren</a:t>
            </a:r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3449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Nageboorte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Huidsmeer </a:t>
            </a:r>
            <a:r>
              <a:rPr lang="nl-NL" dirty="0" smtClean="0">
                <a:sym typeface="Wingdings" panose="05000000000000000000" pitchFamily="2" charset="2"/>
              </a:rPr>
              <a:t> bescherming tegen ziekteverwekkers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Slijm wordt uit de mond verwijderd</a:t>
            </a:r>
          </a:p>
          <a:p>
            <a:r>
              <a:rPr lang="nl-NL" dirty="0" smtClean="0"/>
              <a:t>Afklemmen navelstreng en doorknippen navelstreng</a:t>
            </a:r>
            <a:r>
              <a:rPr lang="nl-NL" dirty="0" smtClean="0">
                <a:sym typeface="Wingdings" panose="05000000000000000000" pitchFamily="2" charset="2"/>
              </a:rPr>
              <a:t> ademhaling komt op gang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De placenta en de resten worden uitgedreven  nageboorte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767822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>
                <a:hlinkClick r:id="rId2"/>
              </a:rPr>
              <a:t>https</a:t>
            </a:r>
            <a:r>
              <a:rPr lang="nl-NL">
                <a:hlinkClick r:id="rId2"/>
              </a:rPr>
              <a:t>://</a:t>
            </a:r>
            <a:r>
              <a:rPr lang="nl-NL" smtClean="0">
                <a:hlinkClick r:id="rId2"/>
              </a:rPr>
              <a:t>www.youtube.com/watch?v=ZQkULC1bXzc</a:t>
            </a:r>
            <a:r>
              <a:rPr lang="nl-NL" smtClean="0"/>
              <a:t>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913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Paragraaf 2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3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Embryonale ontwikkeling</a:t>
            </a:r>
          </a:p>
          <a:p>
            <a:r>
              <a:rPr lang="nl-NL" dirty="0" smtClean="0"/>
              <a:t>Ontwikkelingen van de placenta</a:t>
            </a:r>
          </a:p>
          <a:p>
            <a:r>
              <a:rPr lang="nl-NL" dirty="0" smtClean="0"/>
              <a:t>Verstoorde embryonale ontwikkeling</a:t>
            </a:r>
          </a:p>
          <a:p>
            <a:r>
              <a:rPr lang="nl-NL" dirty="0" smtClean="0"/>
              <a:t>De geboorte</a:t>
            </a:r>
          </a:p>
          <a:p>
            <a:r>
              <a:rPr lang="nl-NL" dirty="0" smtClean="0"/>
              <a:t>De ontsluiting</a:t>
            </a:r>
          </a:p>
          <a:p>
            <a:r>
              <a:rPr lang="nl-NL" dirty="0" smtClean="0"/>
              <a:t>De uitdrijving</a:t>
            </a:r>
          </a:p>
          <a:p>
            <a:r>
              <a:rPr lang="nl-NL" dirty="0" smtClean="0"/>
              <a:t>De nageboorte</a:t>
            </a:r>
          </a:p>
          <a:p>
            <a:r>
              <a:rPr lang="nl-NL" dirty="0" smtClean="0"/>
              <a:t>Volgende week </a:t>
            </a:r>
          </a:p>
        </p:txBody>
      </p:sp>
    </p:spTree>
    <p:extLst>
      <p:ext uri="{BB962C8B-B14F-4D97-AF65-F5344CB8AC3E}">
        <p14:creationId xmlns:p14="http://schemas.microsoft.com/office/powerpoint/2010/main" val="280751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Embryonale ontwikkeling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Klievingsdelingen</a:t>
            </a:r>
            <a:r>
              <a:rPr lang="nl-NL" dirty="0" err="1" smtClean="0">
                <a:sym typeface="Wingdings" panose="05000000000000000000" pitchFamily="2" charset="2"/>
              </a:rPr>
              <a:t>delingen</a:t>
            </a:r>
            <a:r>
              <a:rPr lang="nl-NL" dirty="0" smtClean="0">
                <a:sym typeface="Wingdings" panose="05000000000000000000" pitchFamily="2" charset="2"/>
              </a:rPr>
              <a:t> waarbij geen groei plaats vindt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Embryonale knop  Het begin van het embryo in een holte gevuld met vocht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Afscheiden van enzymen om baarmoederslijmvlies op te lossen  inzakken van klompje cellen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833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980728"/>
            <a:ext cx="6777201" cy="4851901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Ontstaan van vliesje rondom het klompje cellen. </a:t>
            </a:r>
          </a:p>
          <a:p>
            <a:r>
              <a:rPr lang="nl-NL" dirty="0" smtClean="0"/>
              <a:t>Buitenste cellaag  van het ingenestelde klompje cellen wordt buitenste vruchtvlies</a:t>
            </a:r>
          </a:p>
          <a:p>
            <a:r>
              <a:rPr lang="nl-NL" dirty="0" smtClean="0"/>
              <a:t>Ontstaan van vlokken</a:t>
            </a:r>
            <a:r>
              <a:rPr lang="nl-NL" dirty="0" smtClean="0">
                <a:sym typeface="Wingdings" panose="05000000000000000000" pitchFamily="2" charset="2"/>
              </a:rPr>
              <a:t> opname zuurstof en voedingsstoffen uit baarmoederslijmvlies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Deel embryonale knop groeit uit tot embryo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Deel embryonale knop groeit uit tot hechtsteel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Ontwikkeling tweede vlies  binnenste vruchtvlies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17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052736"/>
            <a:ext cx="6921217" cy="4779893"/>
          </a:xfrm>
        </p:spPr>
        <p:txBody>
          <a:bodyPr/>
          <a:lstStyle/>
          <a:p>
            <a:r>
              <a:rPr lang="nl-NL" dirty="0" smtClean="0"/>
              <a:t>Het binnenste vruchtvlies geeft vocht af </a:t>
            </a:r>
            <a:r>
              <a:rPr lang="nl-NL" dirty="0" smtClean="0">
                <a:sym typeface="Wingdings" panose="05000000000000000000" pitchFamily="2" charset="2"/>
              </a:rPr>
              <a:t> vruchtwater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304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 placenta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Na ongeveer 3 weken ontstaan het hart en de bloedvaten</a:t>
            </a:r>
          </a:p>
          <a:p>
            <a:r>
              <a:rPr lang="nl-NL" dirty="0" smtClean="0"/>
              <a:t>De hechtsteel ontwikkelt zich tot navelstreng</a:t>
            </a:r>
          </a:p>
          <a:p>
            <a:r>
              <a:rPr lang="nl-NL" dirty="0" smtClean="0"/>
              <a:t>Schadelijke stoffen kunnen door de navelstreng barrière heen</a:t>
            </a:r>
          </a:p>
          <a:p>
            <a:r>
              <a:rPr lang="nl-NL" dirty="0" smtClean="0"/>
              <a:t>Foetus </a:t>
            </a:r>
          </a:p>
          <a:p>
            <a:r>
              <a:rPr lang="nl-NL" dirty="0" smtClean="0"/>
              <a:t>Na 3 maanden neemt de placenta de hormoonproductie over van het gele lichaam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7951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Verstoorde embryonale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Miskraam</a:t>
            </a:r>
            <a:r>
              <a:rPr lang="nl-NL" dirty="0"/>
              <a:t> </a:t>
            </a:r>
            <a:r>
              <a:rPr lang="nl-NL" dirty="0" smtClean="0"/>
              <a:t>of spontane abortus </a:t>
            </a:r>
          </a:p>
          <a:p>
            <a:pPr lvl="2"/>
            <a:r>
              <a:rPr lang="nl-NL" dirty="0" smtClean="0"/>
              <a:t>Door te weinig progesteronproductie door de placenta</a:t>
            </a:r>
          </a:p>
          <a:p>
            <a:pPr lvl="2"/>
            <a:r>
              <a:rPr lang="nl-NL" dirty="0" smtClean="0"/>
              <a:t>Erfelijke afwijkingen bij foetus </a:t>
            </a:r>
          </a:p>
          <a:p>
            <a:pPr lvl="2"/>
            <a:r>
              <a:rPr lang="nl-NL" dirty="0" smtClean="0"/>
              <a:t>Ziekte verwekkers</a:t>
            </a:r>
            <a:endParaRPr lang="nl-NL" dirty="0"/>
          </a:p>
          <a:p>
            <a:r>
              <a:rPr lang="nl-NL" dirty="0" smtClean="0"/>
              <a:t>Buitenbaarmoederlijke zwangerschap</a:t>
            </a:r>
          </a:p>
          <a:p>
            <a:r>
              <a:rPr lang="nl-NL" dirty="0" smtClean="0"/>
              <a:t>DES</a:t>
            </a:r>
          </a:p>
        </p:txBody>
      </p:sp>
    </p:spTree>
    <p:extLst>
      <p:ext uri="{BB962C8B-B14F-4D97-AF65-F5344CB8AC3E}">
        <p14:creationId xmlns:p14="http://schemas.microsoft.com/office/powerpoint/2010/main" val="65251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Geboorte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38 tot 42 weken zwangerschap na het begin van de laatste menstruatie</a:t>
            </a:r>
          </a:p>
          <a:p>
            <a:r>
              <a:rPr lang="nl-NL" dirty="0" smtClean="0"/>
              <a:t>24 weken levensvatbaar </a:t>
            </a:r>
            <a:r>
              <a:rPr lang="nl-NL" dirty="0" smtClean="0">
                <a:sym typeface="Wingdings" panose="05000000000000000000" pitchFamily="2" charset="2"/>
              </a:rPr>
              <a:t> couveuse</a:t>
            </a:r>
          </a:p>
          <a:p>
            <a:r>
              <a:rPr lang="nl-NL" dirty="0" smtClean="0"/>
              <a:t>Bevalling thuis of in </a:t>
            </a:r>
            <a:r>
              <a:rPr lang="nl-NL" dirty="0" err="1" smtClean="0"/>
              <a:t>ziekhuis</a:t>
            </a:r>
            <a:r>
              <a:rPr lang="nl-N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404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Ontsluiting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Indaling ongeveer 8 uur voor de bevalling bij eerste kindje. 4 tot 5 uur bij volgende kindje.</a:t>
            </a:r>
          </a:p>
          <a:p>
            <a:r>
              <a:rPr lang="nl-NL" dirty="0" smtClean="0"/>
              <a:t>Eerste weeën om de 15-30 minuten</a:t>
            </a:r>
          </a:p>
          <a:p>
            <a:r>
              <a:rPr lang="nl-NL" dirty="0" smtClean="0"/>
              <a:t>Na de indaling om de 3-5 minuten weeën.</a:t>
            </a:r>
          </a:p>
          <a:p>
            <a:r>
              <a:rPr lang="nl-NL" dirty="0" smtClean="0"/>
              <a:t>Ontsluiting: Slijmprop wordt uitgescheiden, breken van vruchtvliezen.</a:t>
            </a:r>
          </a:p>
          <a:p>
            <a:r>
              <a:rPr lang="nl-NL" dirty="0" smtClean="0"/>
              <a:t>Bij 10 cm is de ontsluiting volledig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0515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6309</TotalTime>
  <Words>316</Words>
  <Application>Microsoft Office PowerPoint</Application>
  <PresentationFormat>Diavoorstelling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Austin</vt:lpstr>
      <vt:lpstr>Voortplanting les 4</vt:lpstr>
      <vt:lpstr>Vandaag  </vt:lpstr>
      <vt:lpstr>Embryonale ontwikkeling </vt:lpstr>
      <vt:lpstr>PowerPoint-presentatie</vt:lpstr>
      <vt:lpstr>PowerPoint-presentatie</vt:lpstr>
      <vt:lpstr>Ontwikkeling placenta</vt:lpstr>
      <vt:lpstr>Verstoorde embryonale ontwikkeling </vt:lpstr>
      <vt:lpstr>Geboorte</vt:lpstr>
      <vt:lpstr>Ontsluiting </vt:lpstr>
      <vt:lpstr>De uitdrijving </vt:lpstr>
      <vt:lpstr>Nageboorte</vt:lpstr>
      <vt:lpstr>Filmpje </vt:lpstr>
      <vt:lpstr>Huiswerk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Genetica les 2</dc:title>
  <dc:creator>marloes kemna</dc:creator>
  <cp:lastModifiedBy>marloes kemna</cp:lastModifiedBy>
  <cp:revision>25</cp:revision>
  <dcterms:created xsi:type="dcterms:W3CDTF">2015-01-26T06:48:56Z</dcterms:created>
  <dcterms:modified xsi:type="dcterms:W3CDTF">2015-11-13T05:19:38Z</dcterms:modified>
</cp:coreProperties>
</file>